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6" r:id="rId3"/>
    <p:sldMasterId id="2147483719" r:id="rId4"/>
    <p:sldMasterId id="2147483794" r:id="rId5"/>
    <p:sldMasterId id="2147483806" r:id="rId6"/>
    <p:sldMasterId id="2147483818" r:id="rId7"/>
  </p:sldMasterIdLst>
  <p:notesMasterIdLst>
    <p:notesMasterId r:id="rId21"/>
  </p:notesMasterIdLst>
  <p:sldIdLst>
    <p:sldId id="301" r:id="rId8"/>
    <p:sldId id="359" r:id="rId9"/>
    <p:sldId id="311" r:id="rId10"/>
    <p:sldId id="361" r:id="rId11"/>
    <p:sldId id="371" r:id="rId12"/>
    <p:sldId id="362" r:id="rId13"/>
    <p:sldId id="363" r:id="rId14"/>
    <p:sldId id="372" r:id="rId15"/>
    <p:sldId id="373" r:id="rId16"/>
    <p:sldId id="374" r:id="rId17"/>
    <p:sldId id="267" r:id="rId18"/>
    <p:sldId id="271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8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503D9-84C6-4524-AE6E-8C526BC6D665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28C8C-C9F3-4E0E-8DCF-2D0182D7F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3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00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956912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692846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31193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75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2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5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94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51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87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7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xmlns="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618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xmlns="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xmlns="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xmlns="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xmlns="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xmlns="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5682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xmlns="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8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43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86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xmlns="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90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87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xmlns="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159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5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xmlns="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xmlns="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xmlns="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xmlns="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416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27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6619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5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4819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6298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697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9131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15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8217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marL="0" marR="0" lvl="0" indent="0" algn="l" defTabSz="108591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16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2675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2657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1866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038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60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9252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752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522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5681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8420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396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7109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9446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2602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51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5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824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5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5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2024/10/21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949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2024/10/21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773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2024/10/21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905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1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1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2024/10/21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4630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2024/10/21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5771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78095" y="62664"/>
            <a:ext cx="11854372" cy="681788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13022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2024/10/21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7377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3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2024/10/21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0447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3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2024/10/21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45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70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2024/10/21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4588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6" y="36512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2024/10/21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7987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6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2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04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19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95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6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5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36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85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9" r:id="rId3"/>
    <p:sldLayoutId id="2147483692" r:id="rId4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8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2FD073-AE08-4EF9-9034-950E2C139C3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677" y="-316523"/>
            <a:ext cx="1652954" cy="16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7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330876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661751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992627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323503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406701" indent="-406701" algn="l" defTabSz="1085915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915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7050" indent="-271134" algn="l" defTabSz="1085915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513" algn="l" defTabSz="1085915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915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1013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2024/10/21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5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31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02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6" r:id="rId4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tags" Target="../tags/tag2.xml"/><Relationship Id="rId16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63.xml"/><Relationship Id="rId19" Type="http://schemas.openxmlformats.org/officeDocument/2006/relationships/image" Target="../media/image2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3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355600" y="677334"/>
            <a:ext cx="11125200" cy="59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609600" y="0"/>
            <a:ext cx="10871200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6536267" y="6079067"/>
            <a:ext cx="49784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PA_文本框 20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89088" y="1702329"/>
            <a:ext cx="9010917" cy="111831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8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6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6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33: </a:t>
            </a:r>
            <a:r>
              <a:rPr kumimoji="0" lang="en-US" altLang="zh-CN" sz="666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en</a:t>
            </a:r>
            <a:r>
              <a:rPr kumimoji="0" lang="en-US" altLang="zh-CN" sz="6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66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</a:t>
            </a:r>
            <a:r>
              <a:rPr kumimoji="0" lang="en-US" altLang="zh-CN" sz="6667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un</a:t>
            </a:r>
            <a:endParaRPr kumimoji="0" lang="zh-CN" altLang="en-US" sz="6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2" name="PA_图片 7" descr="C:\Users\Thinkpad\Desktop\学校\1_0008_图层-8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07" y="9128"/>
            <a:ext cx="1878232" cy="16916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107267"/>
            <a:ext cx="2435597" cy="375073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A_图片 9" descr="C:\Users\Thinkpad\Desktop\学校\1_0006_图层-10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4" y="-699459"/>
            <a:ext cx="1237735" cy="465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A_图片 10" descr="C:\Users\Thinkpad\Desktop\学校\1_0005_图层-11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66" y="-568435"/>
            <a:ext cx="1228861" cy="4471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2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3" presetClass="emph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8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23" dur="6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25" dur="6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0EA5C0B-7007-47C8-BC50-38B62684A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7" t="74670" r="343" b="-689"/>
          <a:stretch/>
        </p:blipFill>
        <p:spPr>
          <a:xfrm>
            <a:off x="4277048" y="1592418"/>
            <a:ext cx="2962656" cy="8721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40D33F2-4622-4F61-A2AE-C40C5FC23D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015" r="3960"/>
          <a:stretch/>
        </p:blipFill>
        <p:spPr>
          <a:xfrm>
            <a:off x="4277048" y="3429000"/>
            <a:ext cx="2848320" cy="762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B32892-6C28-4F66-A800-906F6DE917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016" r="-3014"/>
          <a:stretch/>
        </p:blipFill>
        <p:spPr>
          <a:xfrm>
            <a:off x="4422824" y="5146008"/>
            <a:ext cx="2671104" cy="76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72AEFA4-EA1C-4CA1-B5F3-7E6BFCA9A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69" y="309192"/>
            <a:ext cx="1173598" cy="529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533" y="938244"/>
            <a:ext cx="4775687" cy="2883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7782" y="938244"/>
            <a:ext cx="4775687" cy="2883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7213" y="4064000"/>
            <a:ext cx="6176227" cy="2604655"/>
          </a:xfrm>
          <a:prstGeom prst="rect">
            <a:avLst/>
          </a:prstGeom>
        </p:spPr>
      </p:pic>
      <p:pic>
        <p:nvPicPr>
          <p:cNvPr id="2" name="p79 4,đọ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9467" y="5736008"/>
            <a:ext cx="812800" cy="812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E1414C5-B525-4B06-B39E-4F7C71DAFFCA}"/>
              </a:ext>
            </a:extLst>
          </p:cNvPr>
          <p:cNvCxnSpPr>
            <a:cxnSpLocks/>
          </p:cNvCxnSpPr>
          <p:nvPr/>
        </p:nvCxnSpPr>
        <p:spPr>
          <a:xfrm>
            <a:off x="5516880" y="4450080"/>
            <a:ext cx="3273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74FA6E0-82C6-4530-94B3-6D64291BEFE5}"/>
              </a:ext>
            </a:extLst>
          </p:cNvPr>
          <p:cNvCxnSpPr>
            <a:cxnSpLocks/>
          </p:cNvCxnSpPr>
          <p:nvPr/>
        </p:nvCxnSpPr>
        <p:spPr>
          <a:xfrm>
            <a:off x="6421120" y="4998720"/>
            <a:ext cx="2336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8F85008-6DCD-4A2A-84A0-122853E79F42}"/>
              </a:ext>
            </a:extLst>
          </p:cNvPr>
          <p:cNvCxnSpPr>
            <a:cxnSpLocks/>
          </p:cNvCxnSpPr>
          <p:nvPr/>
        </p:nvCxnSpPr>
        <p:spPr>
          <a:xfrm>
            <a:off x="5844220" y="5557520"/>
            <a:ext cx="3229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4C53B6A-0309-47F7-909C-3087FD467323}"/>
              </a:ext>
            </a:extLst>
          </p:cNvPr>
          <p:cNvCxnSpPr>
            <a:cxnSpLocks/>
          </p:cNvCxnSpPr>
          <p:nvPr/>
        </p:nvCxnSpPr>
        <p:spPr>
          <a:xfrm>
            <a:off x="6421120" y="6116320"/>
            <a:ext cx="3229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14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81955A-C466-4CDF-8930-11F4339A8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71" y="306633"/>
            <a:ext cx="1489395" cy="6667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297" y="1333319"/>
            <a:ext cx="7484287" cy="52049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4011" y="319700"/>
            <a:ext cx="1733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Xin lỗi</a:t>
            </a:r>
            <a:endParaRPr lang="en-US" sz="4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2">
            <a:extLst>
              <a:ext uri="{FF2B5EF4-FFF2-40B4-BE49-F238E27FC236}">
                <a16:creationId xmlns:a16="http://schemas.microsoft.com/office/drawing/2014/main" xmlns="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8265" y="2249111"/>
            <a:ext cx="2344731" cy="2138776"/>
          </a:xfrm>
          <a:prstGeom prst="rect">
            <a:avLst/>
          </a:prstGeom>
        </p:spPr>
      </p:pic>
      <p:pic>
        <p:nvPicPr>
          <p:cNvPr id="5" name="图片 43">
            <a:extLst>
              <a:ext uri="{FF2B5EF4-FFF2-40B4-BE49-F238E27FC236}">
                <a16:creationId xmlns:a16="http://schemas.microsoft.com/office/drawing/2014/main" xmlns="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3497" y="2163164"/>
            <a:ext cx="2344731" cy="2138776"/>
          </a:xfrm>
          <a:prstGeom prst="rect">
            <a:avLst/>
          </a:prstGeom>
        </p:spPr>
      </p:pic>
      <p:sp>
        <p:nvSpPr>
          <p:cNvPr id="6" name="Hộp Văn bản 14">
            <a:extLst>
              <a:ext uri="{FF2B5EF4-FFF2-40B4-BE49-F238E27FC236}">
                <a16:creationId xmlns:a16="http://schemas.microsoft.com/office/drawing/2014/main" xmlns="" id="{6F8FC25F-868B-44D1-BEE6-9C3193D44EA6}"/>
              </a:ext>
            </a:extLst>
          </p:cNvPr>
          <p:cNvSpPr txBox="1"/>
          <p:nvPr/>
        </p:nvSpPr>
        <p:spPr>
          <a:xfrm>
            <a:off x="1804465" y="696858"/>
            <a:ext cx="11790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585"/>
            <a:r>
              <a:rPr lang="en-US" sz="48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8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48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48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en</a:t>
            </a:r>
            <a:r>
              <a:rPr lang="en-US" sz="48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</a:t>
            </a:r>
            <a:r>
              <a:rPr lang="en-US" sz="48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un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图片 42">
            <a:extLst>
              <a:ext uri="{FF2B5EF4-FFF2-40B4-BE49-F238E27FC236}">
                <a16:creationId xmlns:a16="http://schemas.microsoft.com/office/drawing/2014/main" xmlns="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100" y="2246827"/>
            <a:ext cx="2344731" cy="2138776"/>
          </a:xfrm>
          <a:prstGeom prst="rect">
            <a:avLst/>
          </a:prstGeom>
        </p:spPr>
      </p:pic>
      <p:pic>
        <p:nvPicPr>
          <p:cNvPr id="9" name="图片 42">
            <a:extLst>
              <a:ext uri="{FF2B5EF4-FFF2-40B4-BE49-F238E27FC236}">
                <a16:creationId xmlns:a16="http://schemas.microsoft.com/office/drawing/2014/main" xmlns="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56909" y="2235408"/>
            <a:ext cx="2344731" cy="2138776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899201" y="2502867"/>
            <a:ext cx="1908803" cy="1279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50000"/>
              </a:lnSpc>
            </a:pPr>
            <a:r>
              <a:rPr lang="en-US" altLang="zh-CN" sz="5867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en</a:t>
            </a:r>
            <a:endParaRPr lang="zh-CN" altLang="en-US" sz="5867" b="1" dirty="0">
              <a:solidFill>
                <a:srgbClr val="FFFF0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11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3605281" y="2543183"/>
            <a:ext cx="2017715" cy="1279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50000"/>
              </a:lnSpc>
            </a:pPr>
            <a:r>
              <a:rPr lang="en-US" altLang="zh-CN" sz="5867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ên</a:t>
            </a:r>
            <a:endParaRPr lang="zh-CN" altLang="en-US" sz="5867" b="1" dirty="0">
              <a:solidFill>
                <a:srgbClr val="FFFF0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6816989" y="2459487"/>
            <a:ext cx="1316008" cy="1279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50000"/>
              </a:lnSpc>
            </a:pPr>
            <a:r>
              <a:rPr lang="en-US" altLang="zh-CN" sz="5867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in</a:t>
            </a:r>
            <a:endParaRPr lang="zh-CN" altLang="en-US" sz="5867" b="1" dirty="0">
              <a:solidFill>
                <a:srgbClr val="FFFF0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9363446" y="2502867"/>
            <a:ext cx="1929353" cy="1279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50000"/>
              </a:lnSpc>
            </a:pPr>
            <a:r>
              <a:rPr lang="en-US" altLang="zh-CN" sz="5867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un</a:t>
            </a:r>
            <a:endParaRPr lang="zh-CN" altLang="en-US" sz="5867" b="1" dirty="0">
              <a:solidFill>
                <a:srgbClr val="FFFF0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Hộp Văn bản 16">
            <a:extLst>
              <a:ext uri="{FF2B5EF4-FFF2-40B4-BE49-F238E27FC236}">
                <a16:creationId xmlns:a16="http://schemas.microsoft.com/office/drawing/2014/main" xmlns="" id="{B0FE6C76-354A-46C4-B9D3-9617447A57CF}"/>
              </a:ext>
            </a:extLst>
          </p:cNvPr>
          <p:cNvSpPr txBox="1"/>
          <p:nvPr/>
        </p:nvSpPr>
        <p:spPr>
          <a:xfrm>
            <a:off x="2090223" y="4557980"/>
            <a:ext cx="10769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585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Đặt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với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từ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vừa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tìm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được</a:t>
            </a:r>
            <a:endParaRPr lang="vi-VN" sz="4800" dirty="0">
              <a:solidFill>
                <a:srgbClr val="0000FF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A4C3BC-D73C-4D4D-8C94-BB86EFD86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72" y="455529"/>
            <a:ext cx="2296133" cy="645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0587C8B-7A07-4DCC-89B6-C1A6E4EB9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187" y="1574952"/>
            <a:ext cx="7133550" cy="34219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9319C5F-DDD3-4FDF-8566-B2B5517CDB8F}"/>
              </a:ext>
            </a:extLst>
          </p:cNvPr>
          <p:cNvSpPr txBox="1"/>
          <p:nvPr/>
        </p:nvSpPr>
        <p:spPr>
          <a:xfrm>
            <a:off x="2913062" y="5075962"/>
            <a:ext cx="828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+mn-ea"/>
              </a:rPr>
              <a:t>Cún con nhìn thấy dế mèn trên tàu lá. </a:t>
            </a:r>
            <a:endParaRPr lang="en-US" sz="4000" dirty="0">
              <a:latin typeface="+mn-ea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82614A6-3833-4855-A9E9-2F00C50FAD40}"/>
              </a:ext>
            </a:extLst>
          </p:cNvPr>
          <p:cNvGrpSpPr/>
          <p:nvPr/>
        </p:nvGrpSpPr>
        <p:grpSpPr>
          <a:xfrm>
            <a:off x="3269378" y="5059667"/>
            <a:ext cx="7175089" cy="1323439"/>
            <a:chOff x="1980028" y="4401259"/>
            <a:chExt cx="4609837" cy="132343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786D504-3E50-41F9-AD1C-ECF91D515915}"/>
                </a:ext>
              </a:extLst>
            </p:cNvPr>
            <p:cNvSpPr txBox="1"/>
            <p:nvPr/>
          </p:nvSpPr>
          <p:spPr>
            <a:xfrm>
              <a:off x="5223825" y="4445725"/>
              <a:ext cx="7248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dirty="0">
                  <a:solidFill>
                    <a:srgbClr val="FF0000"/>
                  </a:solidFill>
                  <a:latin typeface="+mn-ea"/>
                </a:rPr>
                <a:t>en</a:t>
              </a:r>
              <a:endParaRPr lang="en-US" sz="40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07DCB08-0E44-4AC1-836E-E26A537ECC0B}"/>
                </a:ext>
              </a:extLst>
            </p:cNvPr>
            <p:cNvSpPr txBox="1"/>
            <p:nvPr/>
          </p:nvSpPr>
          <p:spPr>
            <a:xfrm>
              <a:off x="5864987" y="4417554"/>
              <a:ext cx="7248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dirty="0">
                  <a:solidFill>
                    <a:srgbClr val="FF0000"/>
                  </a:solidFill>
                  <a:latin typeface="+mn-ea"/>
                </a:rPr>
                <a:t>ên</a:t>
              </a:r>
              <a:endParaRPr lang="en-US" sz="40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2D9965E-E399-4EB2-AA12-41DA5E40007B}"/>
                </a:ext>
              </a:extLst>
            </p:cNvPr>
            <p:cNvSpPr txBox="1"/>
            <p:nvPr/>
          </p:nvSpPr>
          <p:spPr>
            <a:xfrm>
              <a:off x="3473353" y="4405589"/>
              <a:ext cx="5629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dirty="0">
                  <a:solidFill>
                    <a:srgbClr val="FF0000"/>
                  </a:solidFill>
                  <a:latin typeface="+mn-ea"/>
                </a:rPr>
                <a:t>in</a:t>
              </a:r>
              <a:endParaRPr lang="en-US" sz="40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9135ECF-7F81-4936-877A-B9E997EBCA73}"/>
                </a:ext>
              </a:extLst>
            </p:cNvPr>
            <p:cNvSpPr txBox="1"/>
            <p:nvPr/>
          </p:nvSpPr>
          <p:spPr>
            <a:xfrm>
              <a:off x="1980028" y="4401259"/>
              <a:ext cx="5453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solidFill>
                    <a:srgbClr val="FF0000"/>
                  </a:solidFill>
                  <a:latin typeface="+mn-ea"/>
                </a:rPr>
                <a:t>un</a:t>
              </a:r>
              <a:endParaRPr lang="en-US" sz="4000" dirty="0">
                <a:solidFill>
                  <a:srgbClr val="FF0000"/>
                </a:solidFill>
                <a:latin typeface="+mn-e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3357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1694" y="0"/>
            <a:ext cx="1155626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EB17D2-A74F-4FEB-84A0-2A5BF32D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15" y="743614"/>
            <a:ext cx="2159245" cy="838458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xmlns="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394" y="1941342"/>
            <a:ext cx="2912012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5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en</a:t>
            </a:r>
            <a:endParaRPr kumimoji="0" lang="en-US" sz="1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xmlns="" id="{1477F950-C268-408F-810D-A97BC2615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5378" y="2067245"/>
            <a:ext cx="3300436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kumimoji="0" lang="en-US" sz="1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45161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425"/>
            <a:ext cx="11556263" cy="65351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xmlns="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7318" y="1734114"/>
            <a:ext cx="2371968" cy="242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xmlns="" id="{7A804E86-FFF9-4496-BE5B-FC9D64D1C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075" y="1754672"/>
            <a:ext cx="2976879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</a:t>
            </a:r>
          </a:p>
        </p:txBody>
      </p:sp>
    </p:spTree>
    <p:extLst>
      <p:ext uri="{BB962C8B-B14F-4D97-AF65-F5344CB8AC3E}">
        <p14:creationId xmlns:p14="http://schemas.microsoft.com/office/powerpoint/2010/main" val="313541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2">
            <a:extLst>
              <a:ext uri="{FF2B5EF4-FFF2-40B4-BE49-F238E27FC236}">
                <a16:creationId xmlns:a16="http://schemas.microsoft.com/office/drawing/2014/main" xmlns="" id="{81FC6FF9-D3A4-43F2-B1CE-3B94C1C4D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337" y="3657458"/>
            <a:ext cx="2371968" cy="242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xmlns="" id="{BDE5C14F-11F0-4DEE-BF2E-9EEB4D27F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678016"/>
            <a:ext cx="2976879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xmlns="" id="{4FBA3E1E-5380-4358-AD7E-84193FF50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337" y="799885"/>
            <a:ext cx="2912012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5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en</a:t>
            </a:r>
            <a:endParaRPr kumimoji="0" lang="en-US" sz="1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xmlns="" id="{1BFF66DE-5B50-434C-AD8D-8DA54678D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184" y="913694"/>
            <a:ext cx="3300436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kumimoji="0" lang="en-US" sz="1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8679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2E5F0CE-0339-4507-8101-2135DA3D3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310" y="802098"/>
            <a:ext cx="5046930" cy="25838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61C69B-C860-42CC-841C-ECBB93D3B6E0}"/>
              </a:ext>
            </a:extLst>
          </p:cNvPr>
          <p:cNvSpPr txBox="1"/>
          <p:nvPr/>
        </p:nvSpPr>
        <p:spPr>
          <a:xfrm>
            <a:off x="1178804" y="4053336"/>
            <a:ext cx="3393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VNI-Avo" pitchFamily="2" charset="0"/>
              </a:rPr>
              <a:t>kheøn</a:t>
            </a:r>
            <a:r>
              <a:rPr lang="en-US" sz="4000" dirty="0">
                <a:latin typeface="VNI-Avo" pitchFamily="2" charset="0"/>
              </a:rPr>
              <a:t>       </a:t>
            </a:r>
            <a:r>
              <a:rPr lang="en-US" sz="4000" dirty="0" err="1">
                <a:latin typeface="VNI-Avo" pitchFamily="2" charset="0"/>
              </a:rPr>
              <a:t>sen</a:t>
            </a:r>
            <a:endParaRPr lang="en-US" sz="4000" dirty="0">
              <a:latin typeface="VNI-Avo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EED3056-44C1-4A97-8DF1-A4D7153940F7}"/>
              </a:ext>
            </a:extLst>
          </p:cNvPr>
          <p:cNvSpPr txBox="1"/>
          <p:nvPr/>
        </p:nvSpPr>
        <p:spPr>
          <a:xfrm>
            <a:off x="6835334" y="4056373"/>
            <a:ext cx="4155194" cy="70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VNI-Avo" pitchFamily="2" charset="0"/>
              </a:rPr>
              <a:t>neán</a:t>
            </a:r>
            <a:r>
              <a:rPr lang="en-US" sz="4000" dirty="0">
                <a:latin typeface="VNI-Avo" pitchFamily="2" charset="0"/>
              </a:rPr>
              <a:t>        </a:t>
            </a:r>
            <a:r>
              <a:rPr lang="en-US" sz="4000" dirty="0" err="1">
                <a:latin typeface="VNI-Avo" pitchFamily="2" charset="0"/>
              </a:rPr>
              <a:t>ngheån</a:t>
            </a:r>
            <a:endParaRPr lang="en-US" sz="4000" dirty="0">
              <a:latin typeface="VNI-Av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DBF597F-9D86-43AB-AC8A-C931F5F59170}"/>
              </a:ext>
            </a:extLst>
          </p:cNvPr>
          <p:cNvSpPr txBox="1"/>
          <p:nvPr/>
        </p:nvSpPr>
        <p:spPr>
          <a:xfrm>
            <a:off x="1024060" y="5275106"/>
            <a:ext cx="3547940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VNI-Avo" pitchFamily="2" charset="0"/>
              </a:rPr>
              <a:t>chín</a:t>
            </a:r>
            <a:r>
              <a:rPr lang="en-US" sz="4000" dirty="0">
                <a:latin typeface="VNI-Avo" pitchFamily="2" charset="0"/>
              </a:rPr>
              <a:t>        </a:t>
            </a:r>
            <a:r>
              <a:rPr lang="en-US" sz="4000" dirty="0" err="1">
                <a:latin typeface="VNI-Avo" pitchFamily="2" charset="0"/>
              </a:rPr>
              <a:t>mòn</a:t>
            </a:r>
            <a:endParaRPr lang="en-US" sz="4000" dirty="0">
              <a:latin typeface="VNI-Avo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ED3D0B-6355-4AE3-8FAA-50E8798F0DD7}"/>
              </a:ext>
            </a:extLst>
          </p:cNvPr>
          <p:cNvSpPr txBox="1"/>
          <p:nvPr/>
        </p:nvSpPr>
        <p:spPr>
          <a:xfrm>
            <a:off x="6835334" y="5275105"/>
            <a:ext cx="4155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VNI-Avo" pitchFamily="2" charset="0"/>
              </a:rPr>
              <a:t>cuùn</a:t>
            </a:r>
            <a:r>
              <a:rPr lang="en-US" sz="4000" dirty="0">
                <a:latin typeface="VNI-Avo" pitchFamily="2" charset="0"/>
              </a:rPr>
              <a:t>      </a:t>
            </a:r>
            <a:r>
              <a:rPr lang="en-US" sz="4000" dirty="0" err="1">
                <a:latin typeface="VNI-Avo" pitchFamily="2" charset="0"/>
              </a:rPr>
              <a:t>vun</a:t>
            </a:r>
            <a:endParaRPr lang="en-US" sz="4000" dirty="0">
              <a:latin typeface="VNI-Av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5787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D579C5B-3937-4362-9EF4-F7A34F7D08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7" t="74670" r="343" b="-689"/>
          <a:stretch/>
        </p:blipFill>
        <p:spPr>
          <a:xfrm>
            <a:off x="4614672" y="5193748"/>
            <a:ext cx="2962656" cy="8721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CDA808B-47A8-4FF1-9019-1DE0C213B0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4216" b="26656"/>
          <a:stretch/>
        </p:blipFill>
        <p:spPr>
          <a:xfrm>
            <a:off x="3869554" y="678802"/>
            <a:ext cx="4889930" cy="37384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390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17FFF1-FFAD-4396-8E96-40ABB35E3E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584" r="-4046" b="22657"/>
          <a:stretch/>
        </p:blipFill>
        <p:spPr>
          <a:xfrm>
            <a:off x="3910819" y="980948"/>
            <a:ext cx="3458966" cy="2458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FE6C09-2189-4F3C-918E-080364919F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015" r="3960"/>
          <a:stretch/>
        </p:blipFill>
        <p:spPr>
          <a:xfrm>
            <a:off x="4368407" y="4346916"/>
            <a:ext cx="2848320" cy="7624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6795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0C17D5-C275-4BA3-870C-D37502E176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016" r="-3014"/>
          <a:stretch/>
        </p:blipFill>
        <p:spPr>
          <a:xfrm>
            <a:off x="5206803" y="5247248"/>
            <a:ext cx="2671104" cy="762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A56295-EC6A-47E2-AD66-3865853266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68" b="22657"/>
          <a:stretch/>
        </p:blipFill>
        <p:spPr>
          <a:xfrm>
            <a:off x="4503418" y="848326"/>
            <a:ext cx="4077873" cy="39402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9902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5005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5005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81</Words>
  <Application>Microsoft Office PowerPoint</Application>
  <PresentationFormat>Custom</PresentationFormat>
  <Paragraphs>31</Paragraphs>
  <Slides>13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Office 主题​​</vt:lpstr>
      <vt:lpstr>1_Office 主题</vt:lpstr>
      <vt:lpstr>6_Office Theme</vt:lpstr>
      <vt:lpstr>1_默认设计模板</vt:lpstr>
      <vt:lpstr>Simple Light</vt:lpstr>
      <vt:lpstr>1_Office 主题​​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</cp:revision>
  <dcterms:created xsi:type="dcterms:W3CDTF">2021-08-20T14:16:30Z</dcterms:created>
  <dcterms:modified xsi:type="dcterms:W3CDTF">2024-10-21T08:09:23Z</dcterms:modified>
</cp:coreProperties>
</file>